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1" r:id="rId2"/>
    <p:sldId id="282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6827E6-575E-4AAC-B2EE-C0C49113915D}" v="5" dt="2019-11-07T03:13:11.2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94660" autoAdjust="0"/>
  </p:normalViewPr>
  <p:slideViewPr>
    <p:cSldViewPr snapToGrid="0">
      <p:cViewPr varScale="1">
        <p:scale>
          <a:sx n="57" d="100"/>
          <a:sy n="57" d="100"/>
        </p:scale>
        <p:origin x="40" y="3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Relationship Id="rId14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ina van Vlimmeren" userId="b80461ae892c3254" providerId="LiveId" clId="{4A6827E6-575E-4AAC-B2EE-C0C49113915D}"/>
    <pc:docChg chg="custSel modSld">
      <pc:chgData name="Sarina van Vlimmeren" userId="b80461ae892c3254" providerId="LiveId" clId="{4A6827E6-575E-4AAC-B2EE-C0C49113915D}" dt="2019-11-07T03:13:15.148" v="14"/>
      <pc:docMkLst>
        <pc:docMk/>
      </pc:docMkLst>
      <pc:sldChg chg="addSp modSp modAnim">
        <pc:chgData name="Sarina van Vlimmeren" userId="b80461ae892c3254" providerId="LiveId" clId="{4A6827E6-575E-4AAC-B2EE-C0C49113915D}" dt="2019-11-07T03:13:15.148" v="14"/>
        <pc:sldMkLst>
          <pc:docMk/>
          <pc:sldMk cId="3410785510" sldId="281"/>
        </pc:sldMkLst>
        <pc:spChg chg="mod">
          <ac:chgData name="Sarina van Vlimmeren" userId="b80461ae892c3254" providerId="LiveId" clId="{4A6827E6-575E-4AAC-B2EE-C0C49113915D}" dt="2019-11-07T03:12:36.916" v="7" actId="20577"/>
          <ac:spMkLst>
            <pc:docMk/>
            <pc:sldMk cId="3410785510" sldId="281"/>
            <ac:spMk id="3" creationId="{00000000-0000-0000-0000-000000000000}"/>
          </ac:spMkLst>
        </pc:spChg>
        <pc:picChg chg="add mod">
          <ac:chgData name="Sarina van Vlimmeren" userId="b80461ae892c3254" providerId="LiveId" clId="{4A6827E6-575E-4AAC-B2EE-C0C49113915D}" dt="2019-11-07T03:12:54.485" v="11" actId="1076"/>
          <ac:picMkLst>
            <pc:docMk/>
            <pc:sldMk cId="3410785510" sldId="281"/>
            <ac:picMk id="4" creationId="{513CEBF8-4FAA-4BF4-9363-A2A10DB36025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195B6-0CAC-4845-8271-99AF3C1260DA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621B0-E2FA-4CE8-90BB-5E4C3890B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376643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BBC55-82E0-43BD-A8C0-56B88378F0C4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22763-3833-4310-8A3B-44E9FEAEAA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898650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1</a:t>
            </a:fld>
            <a:endParaRPr lang="nl-NL" dirty="0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42394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2</a:t>
            </a:fld>
            <a:endParaRPr lang="nl-NL" dirty="0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4239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99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7622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401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3238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5233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8490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792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617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6551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5410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5595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441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958" y="-1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772886" y="664518"/>
            <a:ext cx="10727871" cy="491365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spcAft>
                <a:spcPts val="0"/>
              </a:spcAft>
            </a:pPr>
            <a:r>
              <a:rPr lang="nl-NL" sz="4000" b="1" dirty="0">
                <a:solidFill>
                  <a:srgbClr val="B30080"/>
                </a:solidFill>
                <a:latin typeface="Calibri" panose="020F0502020204030204" pitchFamily="34" charset="0"/>
                <a:ea typeface="Calibri"/>
                <a:cs typeface="Univers-Bold"/>
              </a:rPr>
              <a:t>Doel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De interne en externe winst-en-verliesrekening hebben een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ander doel: </a:t>
            </a: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de interne richt zich op het verschaffen van managementinformatie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endParaRPr lang="nl-NL" sz="4000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Times New Roman"/>
            </a:endParaRP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de externe op het afleggen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	van verantwoording.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pic>
        <p:nvPicPr>
          <p:cNvPr id="4" name="Afbeelding 3" descr="Afbeelding met binnen, venster, tafel, zitten&#10;&#10;Automatisch gegenereerde beschrijving">
            <a:extLst>
              <a:ext uri="{FF2B5EF4-FFF2-40B4-BE49-F238E27FC236}">
                <a16:creationId xmlns:a16="http://schemas.microsoft.com/office/drawing/2014/main" id="{513CEBF8-4FAA-4BF4-9363-A2A10DB3602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6119" y="4216281"/>
            <a:ext cx="3409025" cy="2270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785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958" y="-1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738552" y="966701"/>
            <a:ext cx="10433539" cy="504753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15000"/>
              </a:lnSpc>
            </a:pPr>
            <a:r>
              <a:rPr lang="nl-NL" sz="4000" b="1" dirty="0">
                <a:solidFill>
                  <a:srgbClr val="B30080"/>
                </a:solidFill>
                <a:latin typeface="Calibri" panose="020F0502020204030204" pitchFamily="34" charset="0"/>
                <a:ea typeface="Calibri"/>
                <a:cs typeface="Univers-Bold"/>
              </a:rPr>
              <a:t>Toelichting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In de algemene toelichting op de winst-en-verliesrekening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nemen we algemene gegevens zoals de waarderingsgrondslagen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op.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Een deel heeft betrekking op de specifieke posten zoals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de specificatie van de beloningen van bestuurders en pensioenregelingen.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69685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14274DCB2BB54AA83C54D03A065558" ma:contentTypeVersion="" ma:contentTypeDescription="Een nieuw document maken." ma:contentTypeScope="" ma:versionID="e4c1680e23778b5f4b4d23c23de179b9">
  <xsd:schema xmlns:xsd="http://www.w3.org/2001/XMLSchema" xmlns:xs="http://www.w3.org/2001/XMLSchema" xmlns:p="http://schemas.microsoft.com/office/2006/metadata/properties" xmlns:ns2="c76c6cae-abb4-4a06-bc8f-18f813001c24" xmlns:ns3="37a32fcf-6030-4bba-9360-2912b9a14f06" xmlns:ns4="d26e5506-11bb-4226-8e79-b11ca7fbbaef" targetNamespace="http://schemas.microsoft.com/office/2006/metadata/properties" ma:root="true" ma:fieldsID="e7ebbaa887729f8b4457294fed21ed1f" ns2:_="" ns3:_="" ns4:_="">
    <xsd:import namespace="c76c6cae-abb4-4a06-bc8f-18f813001c24"/>
    <xsd:import namespace="37a32fcf-6030-4bba-9360-2912b9a14f06"/>
    <xsd:import namespace="d26e5506-11bb-4226-8e79-b11ca7fbbae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c6cae-abb4-4a06-bc8f-18f813001c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int-hash delen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a32fcf-6030-4bba-9360-2912b9a14f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6e5506-11bb-4226-8e79-b11ca7fbbaef" elementFormDefault="qualified">
    <xsd:import namespace="http://schemas.microsoft.com/office/2006/documentManagement/types"/>
    <xsd:import namespace="http://schemas.microsoft.com/office/infopath/2007/PartnerControls"/>
    <xsd:element name="SharedWithDetails" ma:index="12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BB03F6E-3353-4221-BB12-FACE43EA60E7}"/>
</file>

<file path=customXml/itemProps2.xml><?xml version="1.0" encoding="utf-8"?>
<ds:datastoreItem xmlns:ds="http://schemas.openxmlformats.org/officeDocument/2006/customXml" ds:itemID="{55412D56-5549-4F26-9F2D-9B9DF58A94DA}"/>
</file>

<file path=customXml/itemProps3.xml><?xml version="1.0" encoding="utf-8"?>
<ds:datastoreItem xmlns:ds="http://schemas.openxmlformats.org/officeDocument/2006/customXml" ds:itemID="{7BA2DF4A-F12C-4065-953D-77E66AE150AB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Breedbeeld</PresentationFormat>
  <Paragraphs>10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5" baseType="lpstr">
      <vt:lpstr>Arial</vt:lpstr>
      <vt:lpstr>Calibri</vt:lpstr>
      <vt:lpstr>Kantoorthema</vt:lpstr>
      <vt:lpstr>PowerPoint-presentatie</vt:lpstr>
      <vt:lpstr>PowerPoint-presentatie</vt:lpstr>
    </vt:vector>
  </TitlesOfParts>
  <Company>Van Vlimmeren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Sarina van Vlimmeren</dc:creator>
  <cp:lastModifiedBy>Sarina van Vlimmeren</cp:lastModifiedBy>
  <cp:revision>39</cp:revision>
  <dcterms:created xsi:type="dcterms:W3CDTF">2014-08-25T22:47:39Z</dcterms:created>
  <dcterms:modified xsi:type="dcterms:W3CDTF">2019-11-07T03:13:20Z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0x010100A314274DCB2BB54AA83C54D03A065558</vt:lpwstr>
  </property>
</Properties>
</file>