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1" r:id="rId2"/>
    <p:sldId id="282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6827E6-575E-4AAC-B2EE-C0C49113915D}" v="5" dt="2019-11-07T03:13:11.2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 autoAdjust="0"/>
  </p:normalViewPr>
  <p:slideViewPr>
    <p:cSldViewPr snapToGrid="0">
      <p:cViewPr varScale="1">
        <p:scale>
          <a:sx n="57" d="100"/>
          <a:sy n="57" d="100"/>
        </p:scale>
        <p:origin x="40" y="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ina van Vlimmeren" userId="b80461ae892c3254" providerId="LiveId" clId="{4A6827E6-575E-4AAC-B2EE-C0C49113915D}"/>
    <pc:docChg chg="custSel modSld">
      <pc:chgData name="Sarina van Vlimmeren" userId="b80461ae892c3254" providerId="LiveId" clId="{4A6827E6-575E-4AAC-B2EE-C0C49113915D}" dt="2019-11-07T03:13:15.148" v="14"/>
      <pc:docMkLst>
        <pc:docMk/>
      </pc:docMkLst>
      <pc:sldChg chg="addSp modSp modAnim">
        <pc:chgData name="Sarina van Vlimmeren" userId="b80461ae892c3254" providerId="LiveId" clId="{4A6827E6-575E-4AAC-B2EE-C0C49113915D}" dt="2019-11-07T03:13:15.148" v="14"/>
        <pc:sldMkLst>
          <pc:docMk/>
          <pc:sldMk cId="3410785510" sldId="281"/>
        </pc:sldMkLst>
        <pc:spChg chg="mod">
          <ac:chgData name="Sarina van Vlimmeren" userId="b80461ae892c3254" providerId="LiveId" clId="{4A6827E6-575E-4AAC-B2EE-C0C49113915D}" dt="2019-11-07T03:12:36.916" v="7" actId="20577"/>
          <ac:spMkLst>
            <pc:docMk/>
            <pc:sldMk cId="3410785510" sldId="281"/>
            <ac:spMk id="3" creationId="{00000000-0000-0000-0000-000000000000}"/>
          </ac:spMkLst>
        </pc:spChg>
        <pc:picChg chg="add mod">
          <ac:chgData name="Sarina van Vlimmeren" userId="b80461ae892c3254" providerId="LiveId" clId="{4A6827E6-575E-4AAC-B2EE-C0C49113915D}" dt="2019-11-07T03:12:54.485" v="11" actId="1076"/>
          <ac:picMkLst>
            <pc:docMk/>
            <pc:sldMk cId="3410785510" sldId="281"/>
            <ac:picMk id="4" creationId="{513CEBF8-4FAA-4BF4-9363-A2A10DB3602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772886" y="664518"/>
            <a:ext cx="10727871" cy="491365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spcAft>
                <a:spcPts val="0"/>
              </a:spcAft>
            </a:pPr>
            <a:r>
              <a:rPr lang="nl-NL" sz="4000" b="1" dirty="0">
                <a:solidFill>
                  <a:srgbClr val="B30080"/>
                </a:solidFill>
                <a:latin typeface="Calibri" panose="020F0502020204030204" pitchFamily="34" charset="0"/>
                <a:ea typeface="Calibri"/>
                <a:cs typeface="Univers-Bold"/>
              </a:rPr>
              <a:t>Doel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interne en externe winst-en-verliesrekening hebben een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ander doel: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interne richt zich op het verschaffen van managementinformatie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externe op het afleggen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	van verantwoording.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 descr="Afbeelding met binnen, venster, tafel, zitten&#10;&#10;Automatisch gegenereerde beschrijving">
            <a:extLst>
              <a:ext uri="{FF2B5EF4-FFF2-40B4-BE49-F238E27FC236}">
                <a16:creationId xmlns:a16="http://schemas.microsoft.com/office/drawing/2014/main" id="{513CEBF8-4FAA-4BF4-9363-A2A10DB360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119" y="4216281"/>
            <a:ext cx="3409025" cy="22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78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38552" y="966701"/>
            <a:ext cx="10433539" cy="50475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B30080"/>
                </a:solidFill>
                <a:latin typeface="Calibri" panose="020F0502020204030204" pitchFamily="34" charset="0"/>
                <a:ea typeface="Calibri"/>
                <a:cs typeface="Univers-Bold"/>
              </a:rPr>
              <a:t>Toelichting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In de algemene toelichting op de winst-en-verliesrekening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nemen we algemene gegevens zoals de waarderingsgrondslagen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op.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deel heeft betrekking op de specifieke posten zoals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specificatie van de beloningen van bestuurders en pensioenregelingen.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968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B03F6E-3353-4221-BB12-FACE43EA60E7}"/>
</file>

<file path=customXml/itemProps2.xml><?xml version="1.0" encoding="utf-8"?>
<ds:datastoreItem xmlns:ds="http://schemas.openxmlformats.org/officeDocument/2006/customXml" ds:itemID="{55412D56-5549-4F26-9F2D-9B9DF58A94DA}"/>
</file>

<file path=customXml/itemProps3.xml><?xml version="1.0" encoding="utf-8"?>
<ds:datastoreItem xmlns:ds="http://schemas.openxmlformats.org/officeDocument/2006/customXml" ds:itemID="{7BA2DF4A-F12C-4065-953D-77E66AE150A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Breedbeeld</PresentationFormat>
  <Paragraphs>10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Kantoorthema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39</cp:revision>
  <dcterms:created xsi:type="dcterms:W3CDTF">2014-08-25T22:47:39Z</dcterms:created>
  <dcterms:modified xsi:type="dcterms:W3CDTF">2019-11-07T03:13:20Z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